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890" r:id="rId1"/>
  </p:sldMasterIdLst>
  <p:sldIdLst>
    <p:sldId id="256" r:id="rId2"/>
    <p:sldId id="269" r:id="rId3"/>
    <p:sldId id="258" r:id="rId4"/>
    <p:sldId id="259" r:id="rId5"/>
    <p:sldId id="260" r:id="rId6"/>
    <p:sldId id="261" r:id="rId7"/>
    <p:sldId id="262" r:id="rId8"/>
    <p:sldId id="263" r:id="rId9"/>
    <p:sldId id="264" r:id="rId10"/>
    <p:sldId id="265" r:id="rId11"/>
    <p:sldId id="268" r:id="rId12"/>
    <p:sldId id="266" r:id="rId13"/>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28" autoAdjust="0"/>
    <p:restoredTop sz="94660"/>
  </p:normalViewPr>
  <p:slideViewPr>
    <p:cSldViewPr snapToGrid="0">
      <p:cViewPr varScale="1">
        <p:scale>
          <a:sx n="86" d="100"/>
          <a:sy n="86" d="100"/>
        </p:scale>
        <p:origin x="48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jpeg>
</file>

<file path=ppt/media/image6.png>
</file>

<file path=ppt/media/image7.png>
</file>

<file path=ppt/media/image8.jpg>
</file>

<file path=ppt/media/image9.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DF9204-3F29-4C3A-BA41-3063400202C4}"/>
              </a:ext>
            </a:extLst>
          </p:cNvPr>
          <p:cNvSpPr>
            <a:spLocks noGrp="1"/>
          </p:cNvSpPr>
          <p:nvPr>
            <p:ph type="ctrTitle"/>
          </p:nvPr>
        </p:nvSpPr>
        <p:spPr>
          <a:xfrm>
            <a:off x="1524000" y="1122363"/>
            <a:ext cx="9144000" cy="2387600"/>
          </a:xfrm>
        </p:spPr>
        <p:txBody>
          <a:bodyPr anchor="b"/>
          <a:lstStyle>
            <a:lvl1pPr algn="ctr">
              <a:defRPr sz="5400"/>
            </a:lvl1pPr>
          </a:lstStyle>
          <a:p>
            <a:r>
              <a:rPr lang="en-US" dirty="0"/>
              <a:t>Click to edit Master title style</a:t>
            </a:r>
          </a:p>
        </p:txBody>
      </p:sp>
      <p:sp>
        <p:nvSpPr>
          <p:cNvPr id="3" name="Subtitle 2">
            <a:extLst>
              <a:ext uri="{FF2B5EF4-FFF2-40B4-BE49-F238E27FC236}">
                <a16:creationId xmlns:a16="http://schemas.microsoft.com/office/drawing/2014/main" xmlns=""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xmlns=""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2/3/2024</a:t>
            </a:fld>
            <a:endParaRPr lang="en-US"/>
          </a:p>
        </p:txBody>
      </p:sp>
      <p:sp>
        <p:nvSpPr>
          <p:cNvPr id="5" name="Footer Placeholder 4">
            <a:extLst>
              <a:ext uri="{FF2B5EF4-FFF2-40B4-BE49-F238E27FC236}">
                <a16:creationId xmlns:a16="http://schemas.microsoft.com/office/drawing/2014/main" xmlns=""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xmlns=""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952168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3905B1B-77FE-4BFC-BF87-87DA989F0082}"/>
              </a:ext>
            </a:extLst>
          </p:cNvPr>
          <p:cNvSpPr>
            <a:spLocks noGrp="1"/>
          </p:cNvSpPr>
          <p:nvPr>
            <p:ph type="dt" sz="half" idx="10"/>
          </p:nvPr>
        </p:nvSpPr>
        <p:spPr/>
        <p:txBody>
          <a:bodyPr/>
          <a:lstStyle/>
          <a:p>
            <a:fld id="{4C559632-1575-4E14-B53B-3DC3D5ED3947}" type="datetime1">
              <a:rPr lang="en-US" smtClean="0"/>
              <a:t>2/3/2024</a:t>
            </a:fld>
            <a:endParaRPr lang="en-US"/>
          </a:p>
        </p:txBody>
      </p:sp>
      <p:sp>
        <p:nvSpPr>
          <p:cNvPr id="5" name="Footer Placeholder 4">
            <a:extLst>
              <a:ext uri="{FF2B5EF4-FFF2-40B4-BE49-F238E27FC236}">
                <a16:creationId xmlns:a16="http://schemas.microsoft.com/office/drawing/2014/main" xmlns=""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6540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4DC126F-38E2-4425-861F-98ED432284BA}"/>
              </a:ext>
            </a:extLst>
          </p:cNvPr>
          <p:cNvSpPr>
            <a:spLocks noGrp="1"/>
          </p:cNvSpPr>
          <p:nvPr>
            <p:ph type="dt" sz="half" idx="10"/>
          </p:nvPr>
        </p:nvSpPr>
        <p:spPr/>
        <p:txBody>
          <a:bodyPr/>
          <a:lstStyle/>
          <a:p>
            <a:fld id="{CC4A6868-2568-4CC9-B302-F37117B01A6E}" type="datetime1">
              <a:rPr lang="en-US" smtClean="0"/>
              <a:t>2/3/2024</a:t>
            </a:fld>
            <a:endParaRPr lang="en-US"/>
          </a:p>
        </p:txBody>
      </p:sp>
      <p:sp>
        <p:nvSpPr>
          <p:cNvPr id="5" name="Footer Placeholder 4">
            <a:extLst>
              <a:ext uri="{FF2B5EF4-FFF2-40B4-BE49-F238E27FC236}">
                <a16:creationId xmlns:a16="http://schemas.microsoft.com/office/drawing/2014/main" xmlns=""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90036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0E864CF5-F681-40C2-88CC-E02206C9CECB}"/>
              </a:ext>
            </a:extLst>
          </p:cNvPr>
          <p:cNvSpPr>
            <a:spLocks noGrp="1"/>
          </p:cNvSpPr>
          <p:nvPr>
            <p:ph type="dt" sz="half" idx="10"/>
          </p:nvPr>
        </p:nvSpPr>
        <p:spPr/>
        <p:txBody>
          <a:bodyPr/>
          <a:lstStyle/>
          <a:p>
            <a:fld id="{0055F08A-1E71-4B2B-BB49-E743F2903911}" type="datetime1">
              <a:rPr lang="en-US" smtClean="0"/>
              <a:t>2/3/2024</a:t>
            </a:fld>
            <a:endParaRPr lang="en-US" dirty="0"/>
          </a:p>
        </p:txBody>
      </p:sp>
      <p:sp>
        <p:nvSpPr>
          <p:cNvPr id="5" name="Footer Placeholder 4">
            <a:extLst>
              <a:ext uri="{FF2B5EF4-FFF2-40B4-BE49-F238E27FC236}">
                <a16:creationId xmlns:a16="http://schemas.microsoft.com/office/drawing/2014/main" xmlns=""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60483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2102990E-9F0A-446A-B5B8-459CA8D98D92}"/>
              </a:ext>
            </a:extLst>
          </p:cNvPr>
          <p:cNvSpPr>
            <a:spLocks noGrp="1"/>
          </p:cNvSpPr>
          <p:nvPr>
            <p:ph type="dt" sz="half" idx="10"/>
          </p:nvPr>
        </p:nvSpPr>
        <p:spPr/>
        <p:txBody>
          <a:bodyPr/>
          <a:lstStyle/>
          <a:p>
            <a:fld id="{15417D9E-721A-44BB-8863-9873FE64DA75}" type="datetime1">
              <a:rPr lang="en-US" smtClean="0"/>
              <a:t>2/3/2024</a:t>
            </a:fld>
            <a:endParaRPr lang="en-US"/>
          </a:p>
        </p:txBody>
      </p:sp>
      <p:sp>
        <p:nvSpPr>
          <p:cNvPr id="5" name="Footer Placeholder 4">
            <a:extLst>
              <a:ext uri="{FF2B5EF4-FFF2-40B4-BE49-F238E27FC236}">
                <a16:creationId xmlns:a16="http://schemas.microsoft.com/office/drawing/2014/main" xmlns=""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40886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55B56FDA-C47A-4F4A-A364-BA60A25AB90A}"/>
              </a:ext>
            </a:extLst>
          </p:cNvPr>
          <p:cNvSpPr>
            <a:spLocks noGrp="1"/>
          </p:cNvSpPr>
          <p:nvPr>
            <p:ph type="dt" sz="half" idx="10"/>
          </p:nvPr>
        </p:nvSpPr>
        <p:spPr/>
        <p:txBody>
          <a:bodyPr/>
          <a:lstStyle/>
          <a:p>
            <a:fld id="{5F31DA2F-80B8-49CF-99FB-5ABCA53A607A}" type="datetime1">
              <a:rPr lang="en-US" smtClean="0"/>
              <a:t>2/3/2024</a:t>
            </a:fld>
            <a:endParaRPr lang="en-US"/>
          </a:p>
        </p:txBody>
      </p:sp>
      <p:sp>
        <p:nvSpPr>
          <p:cNvPr id="6" name="Footer Placeholder 5">
            <a:extLst>
              <a:ext uri="{FF2B5EF4-FFF2-40B4-BE49-F238E27FC236}">
                <a16:creationId xmlns:a16="http://schemas.microsoft.com/office/drawing/2014/main" xmlns=""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74886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3793CB55-E9C1-4CE6-9B61-81B71475B960}"/>
              </a:ext>
            </a:extLst>
          </p:cNvPr>
          <p:cNvSpPr>
            <a:spLocks noGrp="1"/>
          </p:cNvSpPr>
          <p:nvPr>
            <p:ph type="dt" sz="half" idx="10"/>
          </p:nvPr>
        </p:nvSpPr>
        <p:spPr/>
        <p:txBody>
          <a:bodyPr/>
          <a:lstStyle/>
          <a:p>
            <a:fld id="{28852172-E6C9-4B6C-929A-A9DE3837BBF1}" type="datetime1">
              <a:rPr lang="en-US" smtClean="0"/>
              <a:t>2/3/2024</a:t>
            </a:fld>
            <a:endParaRPr lang="en-US"/>
          </a:p>
        </p:txBody>
      </p:sp>
      <p:sp>
        <p:nvSpPr>
          <p:cNvPr id="8" name="Footer Placeholder 7">
            <a:extLst>
              <a:ext uri="{FF2B5EF4-FFF2-40B4-BE49-F238E27FC236}">
                <a16:creationId xmlns:a16="http://schemas.microsoft.com/office/drawing/2014/main" xmlns=""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05931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xmlns="" id="{B83523B8-51E3-48B8-BFD8-CE950619804E}"/>
              </a:ext>
            </a:extLst>
          </p:cNvPr>
          <p:cNvSpPr>
            <a:spLocks noGrp="1"/>
          </p:cNvSpPr>
          <p:nvPr>
            <p:ph type="dt" sz="half" idx="10"/>
          </p:nvPr>
        </p:nvSpPr>
        <p:spPr/>
        <p:txBody>
          <a:bodyPr/>
          <a:lstStyle/>
          <a:p>
            <a:fld id="{3AB41CFF-90C9-47B3-9DA1-F2BF8D839F7E}" type="datetime1">
              <a:rPr lang="en-US" smtClean="0"/>
              <a:t>2/3/2024</a:t>
            </a:fld>
            <a:endParaRPr lang="en-US"/>
          </a:p>
        </p:txBody>
      </p:sp>
      <p:sp>
        <p:nvSpPr>
          <p:cNvPr id="4" name="Footer Placeholder 3">
            <a:extLst>
              <a:ext uri="{FF2B5EF4-FFF2-40B4-BE49-F238E27FC236}">
                <a16:creationId xmlns:a16="http://schemas.microsoft.com/office/drawing/2014/main" xmlns=""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64703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2933BE2-665A-42DA-A3B7-835F81A3F46B}"/>
              </a:ext>
            </a:extLst>
          </p:cNvPr>
          <p:cNvSpPr>
            <a:spLocks noGrp="1"/>
          </p:cNvSpPr>
          <p:nvPr>
            <p:ph type="dt" sz="half" idx="10"/>
          </p:nvPr>
        </p:nvSpPr>
        <p:spPr/>
        <p:txBody>
          <a:bodyPr/>
          <a:lstStyle/>
          <a:p>
            <a:fld id="{F06048FA-06AB-4884-A69B-986B96E68A24}" type="datetime1">
              <a:rPr lang="en-US" smtClean="0"/>
              <a:t>2/3/2024</a:t>
            </a:fld>
            <a:endParaRPr lang="en-US"/>
          </a:p>
        </p:txBody>
      </p:sp>
      <p:sp>
        <p:nvSpPr>
          <p:cNvPr id="3" name="Footer Placeholder 2">
            <a:extLst>
              <a:ext uri="{FF2B5EF4-FFF2-40B4-BE49-F238E27FC236}">
                <a16:creationId xmlns:a16="http://schemas.microsoft.com/office/drawing/2014/main" xmlns=""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59035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113850F-5C87-4F08-9658-EAF049B60EB0}"/>
              </a:ext>
            </a:extLst>
          </p:cNvPr>
          <p:cNvSpPr>
            <a:spLocks noGrp="1"/>
          </p:cNvSpPr>
          <p:nvPr>
            <p:ph type="dt" sz="half" idx="10"/>
          </p:nvPr>
        </p:nvSpPr>
        <p:spPr/>
        <p:txBody>
          <a:bodyPr/>
          <a:lstStyle/>
          <a:p>
            <a:fld id="{50DB7ABA-0172-4F9C-889D-567164F66BCD}" type="datetime1">
              <a:rPr lang="en-US" smtClean="0"/>
              <a:t>2/3/2024</a:t>
            </a:fld>
            <a:endParaRPr lang="en-US"/>
          </a:p>
        </p:txBody>
      </p:sp>
      <p:sp>
        <p:nvSpPr>
          <p:cNvPr id="6" name="Footer Placeholder 5">
            <a:extLst>
              <a:ext uri="{FF2B5EF4-FFF2-40B4-BE49-F238E27FC236}">
                <a16:creationId xmlns:a16="http://schemas.microsoft.com/office/drawing/2014/main" xmlns=""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39401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xmlns=""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9605AD5B-0DEA-4C6F-94D2-FAA99F2E5DA9}"/>
              </a:ext>
            </a:extLst>
          </p:cNvPr>
          <p:cNvSpPr>
            <a:spLocks noGrp="1"/>
          </p:cNvSpPr>
          <p:nvPr>
            <p:ph type="dt" sz="half" idx="10"/>
          </p:nvPr>
        </p:nvSpPr>
        <p:spPr/>
        <p:txBody>
          <a:bodyPr/>
          <a:lstStyle/>
          <a:p>
            <a:fld id="{78AC6A5B-8AE7-4A41-B5A7-9ADC6686DC18}" type="datetime1">
              <a:rPr lang="en-US" smtClean="0"/>
              <a:t>2/3/2024</a:t>
            </a:fld>
            <a:endParaRPr lang="en-US"/>
          </a:p>
        </p:txBody>
      </p:sp>
      <p:sp>
        <p:nvSpPr>
          <p:cNvPr id="6" name="Footer Placeholder 5">
            <a:extLst>
              <a:ext uri="{FF2B5EF4-FFF2-40B4-BE49-F238E27FC236}">
                <a16:creationId xmlns:a16="http://schemas.microsoft.com/office/drawing/2014/main" xmlns=""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8568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xmlns="" id="{0BABF38A-8A0D-492E-BD20-6CF4D46B50BD}"/>
              </a:ext>
              <a:ext uri="{C183D7F6-B498-43B3-948B-1728B52AA6E4}">
                <adec:decorative xmlns:adec="http://schemas.microsoft.com/office/drawing/2017/decorative" xmlns=""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xmlns=""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xmlns="" id="{E9984D45-0ED3-4D03-8E44-5E355C9134F1}"/>
              </a:ext>
            </a:extLst>
          </p:cNvPr>
          <p:cNvSpPr>
            <a:spLocks noGrp="1"/>
          </p:cNvSpPr>
          <p:nvPr>
            <p:ph type="title"/>
          </p:nvPr>
        </p:nvSpPr>
        <p:spPr>
          <a:xfrm>
            <a:off x="838200" y="425450"/>
            <a:ext cx="10515600" cy="1325563"/>
          </a:xfrm>
          <a:prstGeom prst="rect">
            <a:avLst/>
          </a:prstGeom>
        </p:spPr>
        <p:txBody>
          <a:bodyPr lIns="91440" tIns="45720" rIns="91440" bIns="45720" anchor="ctr"/>
          <a:lstStyle/>
          <a:p>
            <a:r>
              <a:rPr lang="en-US" dirty="0"/>
              <a:t>Click to edit Master title style</a:t>
            </a:r>
          </a:p>
        </p:txBody>
      </p:sp>
      <p:sp>
        <p:nvSpPr>
          <p:cNvPr id="3" name="Text Placeholder 2">
            <a:extLst>
              <a:ext uri="{FF2B5EF4-FFF2-40B4-BE49-F238E27FC236}">
                <a16:creationId xmlns:a16="http://schemas.microsoft.com/office/drawing/2014/main" xmlns="" id="{1F687D6E-D1E9-489C-9AA9-3575C39BAA0B}"/>
              </a:ext>
            </a:extLst>
          </p:cNvPr>
          <p:cNvSpPr>
            <a:spLocks noGrp="1"/>
          </p:cNvSpPr>
          <p:nvPr>
            <p:ph type="body" idx="1"/>
          </p:nvPr>
        </p:nvSpPr>
        <p:spPr>
          <a:xfrm>
            <a:off x="838200" y="1949450"/>
            <a:ext cx="10515600" cy="4195763"/>
          </a:xfrm>
          <a:prstGeom prst="rect">
            <a:avLst/>
          </a:prstGeom>
        </p:spPr>
        <p:txBody>
          <a:bodyPr lIns="91440" tIns="45720" rIns="91440" bIns="4572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86364E9C-08EE-4B1B-B3FC-D6D997F4EA38}"/>
              </a:ext>
            </a:extLst>
          </p:cNvPr>
          <p:cNvSpPr>
            <a:spLocks noGrp="1"/>
          </p:cNvSpPr>
          <p:nvPr>
            <p:ph type="dt" sz="half" idx="2"/>
          </p:nvPr>
        </p:nvSpPr>
        <p:spPr>
          <a:xfrm>
            <a:off x="838200" y="6324600"/>
            <a:ext cx="2743200" cy="365125"/>
          </a:xfrm>
          <a:prstGeom prst="rect">
            <a:avLst/>
          </a:prstGeom>
        </p:spPr>
        <p:txBody>
          <a:bodyPr lIns="91440" tIns="45720" rIns="91440" bIns="45720" anchor="ctr"/>
          <a:lstStyle>
            <a:lvl1pPr algn="l">
              <a:defRPr sz="900">
                <a:solidFill>
                  <a:schemeClr val="bg1">
                    <a:alpha val="60000"/>
                  </a:schemeClr>
                </a:solidFill>
                <a:latin typeface="+mn-lt"/>
              </a:defRPr>
            </a:lvl1pPr>
          </a:lstStyle>
          <a:p>
            <a:fld id="{57E0CF6C-748E-4B7A-BC8B-3011EF78ED13}" type="datetime1">
              <a:rPr lang="en-US" smtClean="0"/>
              <a:pPr/>
              <a:t>2/3/2024</a:t>
            </a:fld>
            <a:endParaRPr lang="en-US" dirty="0"/>
          </a:p>
        </p:txBody>
      </p:sp>
      <p:sp>
        <p:nvSpPr>
          <p:cNvPr id="5" name="Footer Placeholder 4">
            <a:extLst>
              <a:ext uri="{FF2B5EF4-FFF2-40B4-BE49-F238E27FC236}">
                <a16:creationId xmlns:a16="http://schemas.microsoft.com/office/drawing/2014/main" xmlns="" id="{BAB0A1F1-38FE-4C27-81E6-A43A54793FC3}"/>
              </a:ext>
            </a:extLst>
          </p:cNvPr>
          <p:cNvSpPr>
            <a:spLocks noGrp="1"/>
          </p:cNvSpPr>
          <p:nvPr>
            <p:ph type="ftr" sz="quarter" idx="3"/>
          </p:nvPr>
        </p:nvSpPr>
        <p:spPr>
          <a:xfrm>
            <a:off x="4038600" y="6324600"/>
            <a:ext cx="4114800" cy="365125"/>
          </a:xfrm>
          <a:prstGeom prst="rect">
            <a:avLst/>
          </a:prstGeom>
        </p:spPr>
        <p:txBody>
          <a:bodyPr lIns="91440" tIns="45720" rIns="91440" bIns="4572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xmlns="" id="{5E26B39A-FFD8-42EF-ADC7-7DB3B302F8B2}"/>
              </a:ext>
            </a:extLst>
          </p:cNvPr>
          <p:cNvSpPr>
            <a:spLocks noGrp="1"/>
          </p:cNvSpPr>
          <p:nvPr>
            <p:ph type="sldNum" sz="quarter" idx="4"/>
          </p:nvPr>
        </p:nvSpPr>
        <p:spPr>
          <a:xfrm>
            <a:off x="8610600" y="6324600"/>
            <a:ext cx="2743200" cy="365125"/>
          </a:xfrm>
          <a:prstGeom prst="rect">
            <a:avLst/>
          </a:prstGeom>
        </p:spPr>
        <p:txBody>
          <a:bodyPr lIns="91440" tIns="45720" rIns="91440" bIns="4572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797781542"/>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79" r:id="rId8"/>
    <p:sldLayoutId id="2147483880" r:id="rId9"/>
    <p:sldLayoutId id="2147483881" r:id="rId10"/>
    <p:sldLayoutId id="2147483889" r:id="rId11"/>
  </p:sldLayoutIdLst>
  <p:hf sldNum="0" hdr="0" ftr="0" dt="0"/>
  <p:txStyles>
    <p:titleStyle>
      <a:lvl1pPr algn="l" defTabSz="914400" rtl="0" eaLnBrk="1" latinLnBrk="0" hangingPunct="1">
        <a:lnSpc>
          <a:spcPct val="100000"/>
        </a:lnSpc>
        <a:spcBef>
          <a:spcPct val="0"/>
        </a:spcBef>
        <a:buNone/>
        <a:defRPr sz="4400" b="0" kern="1200">
          <a:solidFill>
            <a:schemeClr val="bg1"/>
          </a:solidFill>
          <a:latin typeface="+mj-lt"/>
          <a:ea typeface="+mj-ea"/>
          <a:cs typeface="+mj-cs"/>
        </a:defRPr>
      </a:lvl1pPr>
    </p:titleStyle>
    <p:bodyStyle>
      <a:lvl1pPr marL="228600" indent="-228600" algn="l" defTabSz="914400" rtl="0" eaLnBrk="1" latinLnBrk="0" hangingPunct="1">
        <a:lnSpc>
          <a:spcPct val="118000"/>
        </a:lnSpc>
        <a:spcBef>
          <a:spcPts val="1000"/>
        </a:spcBef>
        <a:buClr>
          <a:schemeClr val="accent1"/>
        </a:buClr>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118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118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18000"/>
        </a:lnSpc>
        <a:spcBef>
          <a:spcPts val="500"/>
        </a:spcBef>
        <a:buClr>
          <a:schemeClr val="accent1"/>
        </a:buClr>
        <a:buFont typeface="Arial" panose="020B0604020202020204" pitchFamily="34" charset="0"/>
        <a:buChar char="•"/>
        <a:defRPr sz="1600" kern="1200">
          <a:solidFill>
            <a:schemeClr val="bg1"/>
          </a:solidFill>
          <a:latin typeface="+mn-lt"/>
          <a:ea typeface="+mn-ea"/>
          <a:cs typeface="+mn-cs"/>
        </a:defRPr>
      </a:lvl4pPr>
      <a:lvl5pPr marL="2057400" indent="-228600" algn="l" defTabSz="914400" rtl="0" eaLnBrk="1" latinLnBrk="0" hangingPunct="1">
        <a:lnSpc>
          <a:spcPct val="118000"/>
        </a:lnSpc>
        <a:spcBef>
          <a:spcPts val="500"/>
        </a:spcBef>
        <a:buClr>
          <a:schemeClr val="accent1"/>
        </a:buClr>
        <a:buFont typeface="Arial" panose="020B0604020202020204" pitchFamily="34" charset="0"/>
        <a:buChar char="•"/>
        <a:defRPr sz="16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3573153" y="2019631"/>
            <a:ext cx="5686255" cy="1637969"/>
          </a:xfrm>
        </p:spPr>
        <p:txBody>
          <a:bodyPr anchor="b">
            <a:noAutofit/>
          </a:bodyPr>
          <a:lstStyle/>
          <a:p>
            <a:r>
              <a:rPr lang="en-US" sz="6000" dirty="0" err="1" smtClean="0">
                <a:latin typeface="Calibri" panose="020F0502020204030204" pitchFamily="34" charset="0"/>
                <a:cs typeface="Calibri" panose="020F0502020204030204" pitchFamily="34" charset="0"/>
              </a:rPr>
              <a:t>Tanki</a:t>
            </a:r>
            <a:r>
              <a:rPr lang="en-US" sz="6000" dirty="0" smtClean="0">
                <a:latin typeface="Calibri" panose="020F0502020204030204" pitchFamily="34" charset="0"/>
                <a:cs typeface="Calibri" panose="020F0502020204030204" pitchFamily="34" charset="0"/>
              </a:rPr>
              <a:t> Online</a:t>
            </a:r>
            <a:br>
              <a:rPr lang="en-US" sz="6000" dirty="0" smtClean="0">
                <a:latin typeface="Calibri" panose="020F0502020204030204" pitchFamily="34" charset="0"/>
                <a:cs typeface="Calibri" panose="020F0502020204030204" pitchFamily="34" charset="0"/>
              </a:rPr>
            </a:br>
            <a:r>
              <a:rPr lang="he-IL" sz="6000" dirty="0" smtClean="0">
                <a:latin typeface="Calibri" panose="020F0502020204030204" pitchFamily="34" charset="0"/>
                <a:cs typeface="Calibri" panose="020F0502020204030204" pitchFamily="34" charset="0"/>
              </a:rPr>
              <a:t>רכיבים דרמטיים</a:t>
            </a:r>
            <a:endParaRPr lang="he-IL" sz="6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66630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דמויות</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5273336" y="3909853"/>
            <a:ext cx="6915615" cy="2219237"/>
          </a:xfrm>
        </p:spPr>
        <p:txBody>
          <a:bodyPr anchor="t">
            <a:noAutofit/>
          </a:bodyPr>
          <a:lstStyle/>
          <a:p>
            <a:pPr marR="457200" algn="r" rtl="1" fontAlgn="base">
              <a:spcBef>
                <a:spcPts val="0"/>
              </a:spcBef>
              <a:spcAft>
                <a:spcPts val="0"/>
              </a:spcAft>
            </a:pPr>
            <a:r>
              <a:rPr lang="he-IL" b="0" i="0" u="none" strike="noStrike" dirty="0">
                <a:solidFill>
                  <a:srgbClr val="000000"/>
                </a:solidFill>
                <a:effectLst/>
                <a:latin typeface="Calibri" panose="020F0502020204030204" pitchFamily="34" charset="0"/>
                <a:cs typeface="Calibri" panose="020F0502020204030204" pitchFamily="34" charset="0"/>
              </a:rPr>
              <a:t>באופן כללי הדמויות אינן משתנות, ואין מגוון גדול של דמויות למעט הטנקים. אבל ישנם משחקונים שונים שבהם הקבוצות מהוות גיבורים/מתנגדים, לדוגמא ישנו משחקון שעל קבוצת הגיבורים להגן על מיקום </a:t>
            </a:r>
            <a:r>
              <a:rPr lang="en-US" b="0" i="0" u="none" strike="noStrike" dirty="0" smtClean="0">
                <a:solidFill>
                  <a:srgbClr val="000000"/>
                </a:solidFill>
                <a:effectLst/>
                <a:latin typeface="Calibri" panose="020F0502020204030204" pitchFamily="34" charset="0"/>
                <a:cs typeface="Calibri" panose="020F0502020204030204" pitchFamily="34" charset="0"/>
              </a:rPr>
              <a:t>X</a:t>
            </a:r>
            <a:r>
              <a:rPr lang="he-IL" b="0" i="0" u="none" strike="noStrike" dirty="0" smtClean="0">
                <a:solidFill>
                  <a:srgbClr val="000000"/>
                </a:solidFill>
                <a:effectLst/>
                <a:latin typeface="Calibri" panose="020F0502020204030204" pitchFamily="34" charset="0"/>
                <a:cs typeface="Calibri" panose="020F0502020204030204" pitchFamily="34" charset="0"/>
              </a:rPr>
              <a:t> </a:t>
            </a:r>
            <a:r>
              <a:rPr lang="he-IL" b="0" i="0" u="none" strike="noStrike" dirty="0" err="1" smtClean="0">
                <a:solidFill>
                  <a:srgbClr val="000000"/>
                </a:solidFill>
                <a:effectLst/>
                <a:latin typeface="Calibri" panose="020F0502020204030204" pitchFamily="34" charset="0"/>
                <a:cs typeface="Calibri" panose="020F0502020204030204" pitchFamily="34" charset="0"/>
              </a:rPr>
              <a:t>מסויים</a:t>
            </a:r>
            <a:r>
              <a:rPr lang="he-IL" b="0" i="0" u="none" strike="noStrike" dirty="0" smtClean="0">
                <a:solidFill>
                  <a:srgbClr val="000000"/>
                </a:solidFill>
                <a:effectLst/>
                <a:latin typeface="Calibri" panose="020F0502020204030204" pitchFamily="34" charset="0"/>
                <a:cs typeface="Calibri" panose="020F0502020204030204" pitchFamily="34" charset="0"/>
              </a:rPr>
              <a:t> </a:t>
            </a:r>
            <a:r>
              <a:rPr lang="he-IL" b="0" i="0" u="none" strike="noStrike" dirty="0">
                <a:solidFill>
                  <a:srgbClr val="000000"/>
                </a:solidFill>
                <a:effectLst/>
                <a:latin typeface="Calibri" panose="020F0502020204030204" pitchFamily="34" charset="0"/>
                <a:cs typeface="Calibri" panose="020F0502020204030204" pitchFamily="34" charset="0"/>
              </a:rPr>
              <a:t>שנמצא בשטח שלהם, ועל קבוצת המתנגדים לקחת דגל העומד בשטחם ולהצליח להביא אותו ליעד </a:t>
            </a:r>
            <a:r>
              <a:rPr lang="en-US" b="0" i="0" u="none" strike="noStrike" dirty="0">
                <a:solidFill>
                  <a:srgbClr val="000000"/>
                </a:solidFill>
                <a:effectLst/>
                <a:latin typeface="Calibri" panose="020F0502020204030204" pitchFamily="34" charset="0"/>
                <a:cs typeface="Calibri" panose="020F0502020204030204" pitchFamily="34" charset="0"/>
              </a:rPr>
              <a:t>X. </a:t>
            </a:r>
            <a:r>
              <a:rPr lang="he-IL" b="0" i="0" u="none" strike="noStrike" dirty="0">
                <a:solidFill>
                  <a:srgbClr val="000000"/>
                </a:solidFill>
                <a:effectLst/>
                <a:latin typeface="Calibri" panose="020F0502020204030204" pitchFamily="34" charset="0"/>
                <a:cs typeface="Calibri" panose="020F0502020204030204" pitchFamily="34" charset="0"/>
              </a:rPr>
              <a:t>מרגע הכניסה למשחקון, הדמויות מקבלות תפקיד בהתאם לזירה ולא משתנות.</a:t>
            </a:r>
          </a:p>
          <a:p>
            <a:r>
              <a:rPr lang="he-IL" b="0" dirty="0">
                <a:effectLst/>
                <a:latin typeface="Calibri" panose="020F0502020204030204" pitchFamily="34" charset="0"/>
                <a:cs typeface="Calibri" panose="020F0502020204030204" pitchFamily="34" charset="0"/>
              </a:rPr>
              <a:t/>
            </a:r>
            <a:br>
              <a:rPr lang="he-IL" b="0" dirty="0">
                <a:effectLst/>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2050" name="Picture 2">
            <a:extLst>
              <a:ext uri="{FF2B5EF4-FFF2-40B4-BE49-F238E27FC236}">
                <a16:creationId xmlns:a16="http://schemas.microsoft.com/office/drawing/2014/main" xmlns="" id="{3164109C-386C-A68E-D60B-A9A06BC191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 y="1561896"/>
            <a:ext cx="5734050" cy="3457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5418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עלילה</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5619565" y="3900330"/>
            <a:ext cx="6592214" cy="2393938"/>
          </a:xfrm>
        </p:spPr>
        <p:txBody>
          <a:bodyPr anchor="t">
            <a:noAutofit/>
          </a:bodyPr>
          <a:lstStyle/>
          <a:p>
            <a:pPr marR="457200" algn="r" rtl="1" fontAlgn="base">
              <a:spcBef>
                <a:spcPts val="0"/>
              </a:spcBef>
              <a:spcAft>
                <a:spcPts val="0"/>
              </a:spcAft>
            </a:pPr>
            <a:r>
              <a:rPr lang="he-IL" b="0" i="0" u="none" strike="noStrike" dirty="0">
                <a:solidFill>
                  <a:srgbClr val="000000"/>
                </a:solidFill>
                <a:effectLst/>
                <a:latin typeface="Calibri" panose="020F0502020204030204" pitchFamily="34" charset="0"/>
                <a:cs typeface="Calibri" panose="020F0502020204030204" pitchFamily="34" charset="0"/>
              </a:rPr>
              <a:t>למשחק אין עלילה מסורתית כמו שיש למשחקי שחקן יחיד המונעים סביב סיפור. במקום זאת, זהו משחק פעולה מרובה משתתפים המתמקד בקרבות טנקים תחרותיים. שחקנים שולטים בטנקים ומשתתפים בקרבות זה מול זה במצבי משחק שונים על פני זירות שונות.</a:t>
            </a:r>
          </a:p>
          <a:p>
            <a:r>
              <a:rPr lang="he-IL" b="0" dirty="0">
                <a:effectLst/>
                <a:latin typeface="Calibri" panose="020F0502020204030204" pitchFamily="34" charset="0"/>
                <a:cs typeface="Calibri" panose="020F0502020204030204" pitchFamily="34" charset="0"/>
              </a:rPr>
              <a:t/>
            </a:r>
            <a:br>
              <a:rPr lang="he-IL" b="0" dirty="0">
                <a:effectLst/>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3074" name="Picture 2">
            <a:extLst>
              <a:ext uri="{FF2B5EF4-FFF2-40B4-BE49-F238E27FC236}">
                <a16:creationId xmlns:a16="http://schemas.microsoft.com/office/drawing/2014/main" xmlns="" id="{97825B1A-85BB-3567-043E-39B6BA3909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06688"/>
            <a:ext cx="5734050" cy="3552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19525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t>עולם</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6461125" y="3909853"/>
            <a:ext cx="5730875" cy="2135839"/>
          </a:xfrm>
        </p:spPr>
        <p:txBody>
          <a:bodyPr anchor="t">
            <a:noAutofit/>
          </a:bodyPr>
          <a:lstStyle/>
          <a:p>
            <a:pPr marR="457200" algn="r" rtl="1" fontAlgn="base">
              <a:spcBef>
                <a:spcPts val="0"/>
              </a:spcBef>
              <a:spcAft>
                <a:spcPts val="0"/>
              </a:spcAft>
            </a:pPr>
            <a:r>
              <a:rPr lang="he-IL" b="1" i="0" u="none" strike="noStrike" dirty="0">
                <a:solidFill>
                  <a:srgbClr val="000000"/>
                </a:solidFill>
                <a:effectLst/>
                <a:latin typeface="Calibri" panose="020F0502020204030204" pitchFamily="34" charset="0"/>
                <a:cs typeface="Calibri" panose="020F0502020204030204" pitchFamily="34" charset="0"/>
              </a:rPr>
              <a:t>חוקי טבע</a:t>
            </a:r>
            <a:r>
              <a:rPr lang="he-IL" b="0" i="0" u="none" strike="noStrike" dirty="0">
                <a:solidFill>
                  <a:srgbClr val="000000"/>
                </a:solidFill>
                <a:effectLst/>
                <a:latin typeface="Calibri" panose="020F0502020204030204" pitchFamily="34" charset="0"/>
                <a:cs typeface="Calibri" panose="020F0502020204030204" pitchFamily="34" charset="0"/>
              </a:rPr>
              <a:t> - יש נשקים מיוחדים שלא קיימים במציאות הנוכחית, למשל נשק שמתיז שלג שמקפיא את היריב או נשק שמעלה את כמות החיים לשחקן שאיתך בקבוצה.</a:t>
            </a:r>
          </a:p>
          <a:p>
            <a:r>
              <a:rPr lang="he-IL" b="0" dirty="0">
                <a:effectLst/>
                <a:latin typeface="Calibri" panose="020F0502020204030204" pitchFamily="34" charset="0"/>
                <a:cs typeface="Calibri" panose="020F0502020204030204" pitchFamily="34" charset="0"/>
              </a:rPr>
              <a:t/>
            </a:r>
            <a:br>
              <a:rPr lang="he-IL" b="0" dirty="0">
                <a:effectLst/>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4" name="טבע טנקי">
            <a:hlinkClick r:id="" action="ppaction://media"/>
            <a:extLst>
              <a:ext uri="{FF2B5EF4-FFF2-40B4-BE49-F238E27FC236}">
                <a16:creationId xmlns:a16="http://schemas.microsoft.com/office/drawing/2014/main" xmlns="" id="{37833681-8AD9-489A-E5EC-0A95F3F5AC7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676400"/>
            <a:ext cx="6461125" cy="3505200"/>
          </a:xfrm>
          <a:prstGeom prst="rect">
            <a:avLst/>
          </a:prstGeom>
        </p:spPr>
      </p:pic>
    </p:spTree>
    <p:extLst>
      <p:ext uri="{BB962C8B-B14F-4D97-AF65-F5344CB8AC3E}">
        <p14:creationId xmlns:p14="http://schemas.microsoft.com/office/powerpoint/2010/main" val="4049307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154226" y="2323830"/>
            <a:ext cx="2229471" cy="1367161"/>
          </a:xfrm>
        </p:spPr>
        <p:txBody>
          <a:bodyPr anchor="b">
            <a:normAutofit/>
          </a:bodyPr>
          <a:lstStyle/>
          <a:p>
            <a:r>
              <a:rPr lang="he-IL" sz="6000" dirty="0">
                <a:latin typeface="Calibri" panose="020F0502020204030204" pitchFamily="34" charset="0"/>
                <a:cs typeface="Calibri" panose="020F0502020204030204" pitchFamily="34" charset="0"/>
              </a:rPr>
              <a:t>אתגר</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7024623" y="4074784"/>
            <a:ext cx="5167377" cy="2054306"/>
          </a:xfrm>
        </p:spPr>
        <p:txBody>
          <a:bodyPr anchor="t">
            <a:noAutofit/>
          </a:bodyPr>
          <a:lstStyle/>
          <a:p>
            <a:pPr lvl="1" algn="r"/>
            <a:r>
              <a:rPr lang="he-IL" b="1" i="0" u="none" strike="noStrike" dirty="0">
                <a:solidFill>
                  <a:srgbClr val="000000"/>
                </a:solidFill>
                <a:effectLst/>
                <a:latin typeface="Calibri" panose="020F0502020204030204" pitchFamily="34" charset="0"/>
                <a:cs typeface="Calibri" panose="020F0502020204030204" pitchFamily="34" charset="0"/>
              </a:rPr>
              <a:t>זריזות -</a:t>
            </a:r>
            <a:r>
              <a:rPr lang="he-IL" b="0" i="0" u="none" strike="noStrike" dirty="0">
                <a:solidFill>
                  <a:srgbClr val="000000"/>
                </a:solidFill>
                <a:effectLst/>
                <a:latin typeface="Calibri" panose="020F0502020204030204" pitchFamily="34" charset="0"/>
                <a:cs typeface="Calibri" panose="020F0502020204030204" pitchFamily="34" charset="0"/>
              </a:rPr>
              <a:t> כדי להספיק לחמוק מיריות ולירות לפני היריב, וכדי לתפוס משאבים לפני שאר היריבים. לדוגמא, לסובב את הצריח לכיוונים שונים לוקח זמן, כך שאם אתה זריז יותר מסיבוב הצריח של היריב יש ביכולתך להתחמק ולשרוד.</a:t>
            </a:r>
            <a:endParaRPr lang="he-IL" sz="2400" dirty="0">
              <a:solidFill>
                <a:schemeClr val="tx2">
                  <a:alpha val="80000"/>
                </a:schemeClr>
              </a:solidFill>
              <a:latin typeface="Calibri" panose="020F0502020204030204" pitchFamily="34" charset="0"/>
              <a:cs typeface="Calibri" panose="020F0502020204030204" pitchFamily="34" charset="0"/>
            </a:endParaRPr>
          </a:p>
        </p:txBody>
      </p:sp>
      <p:pic>
        <p:nvPicPr>
          <p:cNvPr id="4" name="זריזות טנקי" descr="תמונה שמכילה משחק מחשב, תוכנת משחקי וידאו, טקסט, צילום מסך&#10;&#10;התיאור נוצר באופן אוטומטי">
            <a:hlinkClick r:id="" action="ppaction://media"/>
            <a:extLst>
              <a:ext uri="{FF2B5EF4-FFF2-40B4-BE49-F238E27FC236}">
                <a16:creationId xmlns:a16="http://schemas.microsoft.com/office/drawing/2014/main" xmlns="" id="{50F61CF4-A017-ED33-F6F4-C6CE1DA39D9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814245"/>
            <a:ext cx="6402214" cy="3025045"/>
          </a:xfrm>
          <a:prstGeom prst="rect">
            <a:avLst/>
          </a:prstGeom>
        </p:spPr>
      </p:pic>
    </p:spTree>
    <p:extLst>
      <p:ext uri="{BB962C8B-B14F-4D97-AF65-F5344CB8AC3E}">
        <p14:creationId xmlns:p14="http://schemas.microsoft.com/office/powerpoint/2010/main" val="186645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2139518"/>
            <a:ext cx="1849480" cy="1518082"/>
          </a:xfrm>
        </p:spPr>
        <p:txBody>
          <a:bodyPr anchor="b">
            <a:normAutofit/>
          </a:bodyPr>
          <a:lstStyle/>
          <a:p>
            <a:pPr algn="l"/>
            <a:r>
              <a:rPr lang="he-IL" sz="6000" dirty="0">
                <a:latin typeface="Calibri" panose="020F0502020204030204" pitchFamily="34" charset="0"/>
                <a:cs typeface="Calibri" panose="020F0502020204030204" pitchFamily="34" charset="0"/>
              </a:rPr>
              <a:t>אתגר</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6410250" y="3909853"/>
            <a:ext cx="5778702" cy="2054306"/>
          </a:xfrm>
        </p:spPr>
        <p:txBody>
          <a:bodyPr anchor="t">
            <a:noAutofit/>
          </a:bodyPr>
          <a:lstStyle/>
          <a:p>
            <a:pPr lvl="1" algn="r"/>
            <a:r>
              <a:rPr lang="he-IL" b="1" i="0" u="none" strike="noStrike" dirty="0">
                <a:solidFill>
                  <a:srgbClr val="000000"/>
                </a:solidFill>
                <a:effectLst/>
                <a:latin typeface="Calibri" panose="020F0502020204030204" pitchFamily="34" charset="0"/>
                <a:cs typeface="Calibri" panose="020F0502020204030204" pitchFamily="34" charset="0"/>
              </a:rPr>
              <a:t>דיוק</a:t>
            </a:r>
            <a:r>
              <a:rPr lang="he-IL" b="0" i="0" u="none" strike="noStrike" dirty="0">
                <a:solidFill>
                  <a:srgbClr val="000000"/>
                </a:solidFill>
                <a:effectLst/>
                <a:latin typeface="Calibri" panose="020F0502020204030204" pitchFamily="34" charset="0"/>
                <a:cs typeface="Calibri" panose="020F0502020204030204" pitchFamily="34" charset="0"/>
              </a:rPr>
              <a:t> </a:t>
            </a:r>
            <a:r>
              <a:rPr lang="he-IL" b="0" i="0" u="none" strike="noStrike" dirty="0" smtClean="0">
                <a:solidFill>
                  <a:srgbClr val="000000"/>
                </a:solidFill>
                <a:effectLst/>
                <a:latin typeface="Calibri" panose="020F0502020204030204" pitchFamily="34" charset="0"/>
                <a:cs typeface="Calibri" panose="020F0502020204030204" pitchFamily="34" charset="0"/>
              </a:rPr>
              <a:t>- </a:t>
            </a:r>
            <a:r>
              <a:rPr lang="he-IL" b="0" i="0" u="none" strike="noStrike" dirty="0">
                <a:solidFill>
                  <a:srgbClr val="000000"/>
                </a:solidFill>
                <a:effectLst/>
                <a:latin typeface="Calibri" panose="020F0502020204030204" pitchFamily="34" charset="0"/>
                <a:cs typeface="Calibri" panose="020F0502020204030204" pitchFamily="34" charset="0"/>
              </a:rPr>
              <a:t>כדי להצליח לפגוע ביריבים. התנועתיות של הטנקים היריבים במרחב משפיעה על היכולת שלך לפגוע בהם, צריך לכוון במדויק על מנת לא לפספס, כמו כן כשהטנקים זזים יש צורך לכוון את הצריח למיקום שהטנק יהיה כשהתותח יורה.</a:t>
            </a: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5" name="דיוק">
            <a:hlinkClick r:id="" action="ppaction://media"/>
            <a:extLst>
              <a:ext uri="{FF2B5EF4-FFF2-40B4-BE49-F238E27FC236}">
                <a16:creationId xmlns:a16="http://schemas.microsoft.com/office/drawing/2014/main" xmlns="" id="{B21B15BD-7FE2-2004-5C68-7F8472DE821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765300"/>
            <a:ext cx="6410250" cy="3024000"/>
          </a:xfrm>
          <a:prstGeom prst="rect">
            <a:avLst/>
          </a:prstGeom>
        </p:spPr>
      </p:pic>
    </p:spTree>
    <p:extLst>
      <p:ext uri="{BB962C8B-B14F-4D97-AF65-F5344CB8AC3E}">
        <p14:creationId xmlns:p14="http://schemas.microsoft.com/office/powerpoint/2010/main" val="386105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2379217"/>
            <a:ext cx="1902746" cy="1278384"/>
          </a:xfrm>
        </p:spPr>
        <p:txBody>
          <a:bodyPr anchor="b">
            <a:normAutofit/>
          </a:bodyPr>
          <a:lstStyle/>
          <a:p>
            <a:pPr algn="l"/>
            <a:r>
              <a:rPr lang="he-IL" sz="6000" dirty="0">
                <a:latin typeface="Calibri" panose="020F0502020204030204" pitchFamily="34" charset="0"/>
                <a:cs typeface="Calibri" panose="020F0502020204030204" pitchFamily="34" charset="0"/>
              </a:rPr>
              <a:t>אתגר</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5193948" y="3895279"/>
            <a:ext cx="6995004" cy="2054306"/>
          </a:xfrm>
        </p:spPr>
        <p:txBody>
          <a:bodyPr anchor="t">
            <a:noAutofit/>
          </a:bodyPr>
          <a:lstStyle/>
          <a:p>
            <a:pPr lvl="1" algn="r"/>
            <a:r>
              <a:rPr lang="he-IL" b="1" i="0" u="none" strike="noStrike" dirty="0">
                <a:solidFill>
                  <a:srgbClr val="000000"/>
                </a:solidFill>
                <a:effectLst/>
                <a:latin typeface="Calibri" panose="020F0502020204030204" pitchFamily="34" charset="0"/>
                <a:cs typeface="Calibri" panose="020F0502020204030204" pitchFamily="34" charset="0"/>
              </a:rPr>
              <a:t>דרגה</a:t>
            </a:r>
            <a:r>
              <a:rPr lang="he-IL" b="0" i="0" u="none" strike="noStrike" dirty="0">
                <a:solidFill>
                  <a:srgbClr val="000000"/>
                </a:solidFill>
                <a:effectLst/>
                <a:latin typeface="Calibri" panose="020F0502020204030204" pitchFamily="34" charset="0"/>
                <a:cs typeface="Calibri" panose="020F0502020204030204" pitchFamily="34" charset="0"/>
              </a:rPr>
              <a:t> -  לכל שחקן יש דרגה המייצגת את הרמה שלו. ניתן לבחור זירה שמתאימה לרמה נמוכה בלבד, כלומר שחקנים ברמה גבוהה יותר לא יכולים להיכנס. רמות הקושי נבדלות בעיקר במיומנות של היריבים שלך לעומתך ולשיפורי הטנק שלהם שקנו בכסף משחק(שזה </a:t>
            </a:r>
            <a:r>
              <a:rPr lang="he-IL" b="0" i="0" u="none" strike="noStrike" dirty="0" err="1">
                <a:solidFill>
                  <a:srgbClr val="000000"/>
                </a:solidFill>
                <a:effectLst/>
                <a:latin typeface="Calibri" panose="020F0502020204030204" pitchFamily="34" charset="0"/>
                <a:cs typeface="Calibri" panose="020F0502020204030204" pitchFamily="34" charset="0"/>
              </a:rPr>
              <a:t>בדר"כ</a:t>
            </a:r>
            <a:r>
              <a:rPr lang="he-IL" b="0" i="0" u="none" strike="noStrike" dirty="0">
                <a:solidFill>
                  <a:srgbClr val="000000"/>
                </a:solidFill>
                <a:effectLst/>
                <a:latin typeface="Calibri" panose="020F0502020204030204" pitchFamily="34" charset="0"/>
                <a:cs typeface="Calibri" panose="020F0502020204030204" pitchFamily="34" charset="0"/>
              </a:rPr>
              <a:t> תואם לדרגה שלהם במשחק</a:t>
            </a:r>
            <a:r>
              <a:rPr lang="he-IL" b="0" i="0" u="none" strike="noStrike" dirty="0" smtClean="0">
                <a:solidFill>
                  <a:srgbClr val="000000"/>
                </a:solidFill>
                <a:effectLst/>
                <a:latin typeface="Calibri" panose="020F0502020204030204" pitchFamily="34" charset="0"/>
                <a:cs typeface="Calibri" panose="020F0502020204030204" pitchFamily="34" charset="0"/>
              </a:rPr>
              <a:t>).</a:t>
            </a: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6" name="תמונה 5" descr="תמונה שמכילה טקסט, צילום מסך, תוכנה, תכונות מולטימדיה&#10;&#10;התיאור נוצר באופן אוטומטי">
            <a:extLst>
              <a:ext uri="{FF2B5EF4-FFF2-40B4-BE49-F238E27FC236}">
                <a16:creationId xmlns:a16="http://schemas.microsoft.com/office/drawing/2014/main" xmlns="" id="{E8CC2C02-6EA0-4F6B-3715-3F4018D929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165894"/>
            <a:ext cx="5193948" cy="2921596"/>
          </a:xfrm>
          <a:prstGeom prst="rect">
            <a:avLst/>
          </a:prstGeom>
        </p:spPr>
      </p:pic>
    </p:spTree>
    <p:extLst>
      <p:ext uri="{BB962C8B-B14F-4D97-AF65-F5344CB8AC3E}">
        <p14:creationId xmlns:p14="http://schemas.microsoft.com/office/powerpoint/2010/main" val="3964873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2450236"/>
            <a:ext cx="2133565" cy="1207363"/>
          </a:xfrm>
        </p:spPr>
        <p:txBody>
          <a:bodyPr anchor="b">
            <a:normAutofit/>
          </a:bodyPr>
          <a:lstStyle/>
          <a:p>
            <a:pPr algn="l"/>
            <a:r>
              <a:rPr lang="he-IL" sz="6000" dirty="0">
                <a:latin typeface="Calibri" panose="020F0502020204030204" pitchFamily="34" charset="0"/>
                <a:cs typeface="Calibri" panose="020F0502020204030204" pitchFamily="34" charset="0"/>
              </a:rPr>
              <a:t>זרימה</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6458077" y="3895278"/>
            <a:ext cx="5733923" cy="2665319"/>
          </a:xfrm>
        </p:spPr>
        <p:txBody>
          <a:bodyPr anchor="t">
            <a:noAutofit/>
          </a:bodyPr>
          <a:lstStyle/>
          <a:p>
            <a:pPr marR="457200" algn="r" rtl="1" fontAlgn="base">
              <a:spcBef>
                <a:spcPts val="0"/>
              </a:spcBef>
              <a:spcAft>
                <a:spcPts val="0"/>
              </a:spcAft>
            </a:pPr>
            <a:r>
              <a:rPr lang="he-IL" b="1" i="0" u="none" strike="noStrike" dirty="0">
                <a:solidFill>
                  <a:srgbClr val="000000"/>
                </a:solidFill>
                <a:effectLst/>
                <a:latin typeface="Calibri" panose="020F0502020204030204" pitchFamily="34" charset="0"/>
                <a:cs typeface="Calibri" panose="020F0502020204030204" pitchFamily="34" charset="0"/>
              </a:rPr>
              <a:t>מוסיקה </a:t>
            </a:r>
            <a:r>
              <a:rPr lang="he-IL" b="0" i="0" u="none" strike="noStrike" dirty="0">
                <a:solidFill>
                  <a:srgbClr val="000000"/>
                </a:solidFill>
                <a:effectLst/>
                <a:latin typeface="Calibri" panose="020F0502020204030204" pitchFamily="34" charset="0"/>
                <a:cs typeface="Calibri" panose="020F0502020204030204" pitchFamily="34" charset="0"/>
              </a:rPr>
              <a:t>- כאשר שחקן יורה נשמע רעש של ירייה וכאשר טנק נפגע גם נשמע רעש, וגם כשטנק נוסע שומעים רעש של נסיעה שמוסיף לתשומת הלב של השחקן.</a:t>
            </a:r>
            <a:endParaRPr lang="he-IL" b="1" dirty="0">
              <a:solidFill>
                <a:srgbClr val="000000"/>
              </a:solidFill>
              <a:latin typeface="Calibri" panose="020F0502020204030204" pitchFamily="34" charset="0"/>
              <a:cs typeface="Calibri" panose="020F0502020204030204" pitchFamily="34" charset="0"/>
            </a:endParaRPr>
          </a:p>
          <a:p>
            <a:pPr marR="457200" algn="r" rtl="1" fontAlgn="base">
              <a:spcBef>
                <a:spcPts val="0"/>
              </a:spcBef>
              <a:spcAft>
                <a:spcPts val="0"/>
              </a:spcAft>
            </a:pPr>
            <a:r>
              <a:rPr lang="he-IL" b="1" i="0" u="none" strike="noStrike" dirty="0">
                <a:solidFill>
                  <a:srgbClr val="000000"/>
                </a:solidFill>
                <a:effectLst/>
                <a:latin typeface="Calibri" panose="020F0502020204030204" pitchFamily="34" charset="0"/>
                <a:cs typeface="Calibri" panose="020F0502020204030204" pitchFamily="34" charset="0"/>
              </a:rPr>
              <a:t>משאבים</a:t>
            </a:r>
            <a:r>
              <a:rPr lang="he-IL" b="0" i="0" u="none" strike="noStrike" dirty="0">
                <a:solidFill>
                  <a:srgbClr val="000000"/>
                </a:solidFill>
                <a:effectLst/>
                <a:latin typeface="Calibri" panose="020F0502020204030204" pitchFamily="34" charset="0"/>
                <a:cs typeface="Calibri" panose="020F0502020204030204" pitchFamily="34" charset="0"/>
              </a:rPr>
              <a:t> - ניתן להבחין במשאבים במרחב, וישנם משאבים </a:t>
            </a:r>
            <a:r>
              <a:rPr lang="he-IL" b="0" i="0" u="none" strike="noStrike" dirty="0" err="1">
                <a:solidFill>
                  <a:srgbClr val="000000"/>
                </a:solidFill>
                <a:effectLst/>
                <a:latin typeface="Calibri" panose="020F0502020204030204" pitchFamily="34" charset="0"/>
                <a:cs typeface="Calibri" panose="020F0502020204030204" pitchFamily="34" charset="0"/>
              </a:rPr>
              <a:t>אקסלוסיביים</a:t>
            </a:r>
            <a:r>
              <a:rPr lang="he-IL" b="0" i="0" u="none" strike="noStrike" dirty="0">
                <a:solidFill>
                  <a:srgbClr val="000000"/>
                </a:solidFill>
                <a:effectLst/>
                <a:latin typeface="Calibri" panose="020F0502020204030204" pitchFamily="34" charset="0"/>
                <a:cs typeface="Calibri" panose="020F0502020204030204" pitchFamily="34" charset="0"/>
              </a:rPr>
              <a:t> שמקבלים יותר תשומת לב, הם בצבע מודגש יותר, כשהם מופיעים יש סאונד אפקט מיוחד.</a:t>
            </a:r>
            <a:endParaRPr lang="he-IL" b="0" dirty="0">
              <a:effectLst/>
              <a:latin typeface="Calibri" panose="020F0502020204030204" pitchFamily="34" charset="0"/>
              <a:cs typeface="Calibri" panose="020F0502020204030204" pitchFamily="34" charset="0"/>
            </a:endParaRPr>
          </a:p>
          <a:p>
            <a:r>
              <a:rPr lang="he-IL" dirty="0">
                <a:latin typeface="Calibri" panose="020F0502020204030204" pitchFamily="34" charset="0"/>
                <a:cs typeface="Calibri" panose="020F0502020204030204" pitchFamily="34" charset="0"/>
              </a:rPr>
              <a:t/>
            </a:r>
            <a:br>
              <a:rPr lang="he-IL" dirty="0">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4" name="מוסיקה טנקי">
            <a:hlinkClick r:id="" action="ppaction://media"/>
            <a:extLst>
              <a:ext uri="{FF2B5EF4-FFF2-40B4-BE49-F238E27FC236}">
                <a16:creationId xmlns:a16="http://schemas.microsoft.com/office/drawing/2014/main" xmlns="" id="{BC436883-B308-9EAD-B1BD-493E1FBF884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48" y="1902373"/>
            <a:ext cx="6461125" cy="3048000"/>
          </a:xfrm>
          <a:prstGeom prst="rect">
            <a:avLst/>
          </a:prstGeom>
        </p:spPr>
      </p:pic>
    </p:spTree>
    <p:extLst>
      <p:ext uri="{BB962C8B-B14F-4D97-AF65-F5344CB8AC3E}">
        <p14:creationId xmlns:p14="http://schemas.microsoft.com/office/powerpoint/2010/main" val="186859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זרימה</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6461125" y="3895279"/>
            <a:ext cx="5730875" cy="2054306"/>
          </a:xfrm>
        </p:spPr>
        <p:txBody>
          <a:bodyPr anchor="t">
            <a:noAutofit/>
          </a:bodyPr>
          <a:lstStyle/>
          <a:p>
            <a:pPr marR="457200" algn="r" rtl="1" fontAlgn="base">
              <a:spcBef>
                <a:spcPts val="0"/>
              </a:spcBef>
              <a:spcAft>
                <a:spcPts val="0"/>
              </a:spcAft>
            </a:pPr>
            <a:r>
              <a:rPr lang="he-IL" b="1" i="0" u="none" strike="noStrike" dirty="0">
                <a:solidFill>
                  <a:srgbClr val="000000"/>
                </a:solidFill>
                <a:effectLst/>
                <a:latin typeface="Calibri" panose="020F0502020204030204" pitchFamily="34" charset="0"/>
                <a:cs typeface="Calibri" panose="020F0502020204030204" pitchFamily="34" charset="0"/>
              </a:rPr>
              <a:t>תנועה </a:t>
            </a:r>
            <a:r>
              <a:rPr lang="he-IL" b="0" i="0" u="none" strike="noStrike" dirty="0">
                <a:solidFill>
                  <a:srgbClr val="000000"/>
                </a:solidFill>
                <a:effectLst/>
                <a:latin typeface="Calibri" panose="020F0502020204030204" pitchFamily="34" charset="0"/>
                <a:cs typeface="Calibri" panose="020F0502020204030204" pitchFamily="34" charset="0"/>
              </a:rPr>
              <a:t>-</a:t>
            </a:r>
            <a:r>
              <a:rPr lang="he-IL" b="1" i="0" u="none" strike="noStrike" dirty="0">
                <a:solidFill>
                  <a:srgbClr val="000000"/>
                </a:solidFill>
                <a:effectLst/>
                <a:latin typeface="Calibri" panose="020F0502020204030204" pitchFamily="34" charset="0"/>
                <a:cs typeface="Calibri" panose="020F0502020204030204" pitchFamily="34" charset="0"/>
              </a:rPr>
              <a:t> </a:t>
            </a:r>
            <a:r>
              <a:rPr lang="he-IL" b="0" i="0" u="none" strike="noStrike" dirty="0">
                <a:solidFill>
                  <a:srgbClr val="000000"/>
                </a:solidFill>
                <a:effectLst/>
                <a:latin typeface="Calibri" panose="020F0502020204030204" pitchFamily="34" charset="0"/>
                <a:cs typeface="Calibri" panose="020F0502020204030204" pitchFamily="34" charset="0"/>
              </a:rPr>
              <a:t>כשהשחקן לוחץ על כפתורי התנועה, זחל הטנק זז, והטנק מסתובב, וכשהשחקן פונה עם העכבר המצלמה עוקבת וגם הצריח מסתובב לכיוון.</a:t>
            </a:r>
            <a:endParaRPr lang="he-IL" b="1" i="0" u="none" strike="noStrike" dirty="0">
              <a:solidFill>
                <a:srgbClr val="000000"/>
              </a:solidFill>
              <a:effectLst/>
              <a:latin typeface="Calibri" panose="020F0502020204030204" pitchFamily="34" charset="0"/>
              <a:cs typeface="Calibri" panose="020F0502020204030204" pitchFamily="34" charset="0"/>
            </a:endParaRPr>
          </a:p>
          <a:p>
            <a:r>
              <a:rPr lang="he-IL" dirty="0">
                <a:latin typeface="Calibri" panose="020F0502020204030204" pitchFamily="34" charset="0"/>
                <a:cs typeface="Calibri" panose="020F0502020204030204" pitchFamily="34" charset="0"/>
              </a:rPr>
              <a:t/>
            </a:r>
            <a:br>
              <a:rPr lang="he-IL" dirty="0">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5" name="תנועה טנקי">
            <a:hlinkClick r:id="" action="ppaction://media"/>
            <a:extLst>
              <a:ext uri="{FF2B5EF4-FFF2-40B4-BE49-F238E27FC236}">
                <a16:creationId xmlns:a16="http://schemas.microsoft.com/office/drawing/2014/main" xmlns="" id="{E12E10B1-493D-5666-A06D-D03CDD56BB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950165"/>
            <a:ext cx="6461125" cy="3048000"/>
          </a:xfrm>
          <a:prstGeom prst="rect">
            <a:avLst/>
          </a:prstGeom>
        </p:spPr>
      </p:pic>
    </p:spTree>
    <p:extLst>
      <p:ext uri="{BB962C8B-B14F-4D97-AF65-F5344CB8AC3E}">
        <p14:creationId xmlns:p14="http://schemas.microsoft.com/office/powerpoint/2010/main" val="77653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7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זרימה</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6254443" y="3909853"/>
            <a:ext cx="5937557" cy="2219237"/>
          </a:xfrm>
        </p:spPr>
        <p:txBody>
          <a:bodyPr anchor="t">
            <a:noAutofit/>
          </a:bodyPr>
          <a:lstStyle/>
          <a:p>
            <a:pPr marR="457200" algn="r" rtl="1" fontAlgn="base">
              <a:spcBef>
                <a:spcPts val="0"/>
              </a:spcBef>
              <a:spcAft>
                <a:spcPts val="0"/>
              </a:spcAft>
            </a:pPr>
            <a:r>
              <a:rPr lang="he-IL" b="0" i="0" u="none" strike="noStrike" dirty="0">
                <a:solidFill>
                  <a:srgbClr val="000000"/>
                </a:solidFill>
                <a:effectLst/>
                <a:latin typeface="Calibri" panose="020F0502020204030204" pitchFamily="34" charset="0"/>
                <a:cs typeface="Calibri" panose="020F0502020204030204" pitchFamily="34" charset="0"/>
              </a:rPr>
              <a:t>במהלך המשחק ניתן ללחוץ על כפתור </a:t>
            </a:r>
            <a:r>
              <a:rPr lang="he-IL" b="0" i="0" u="none" strike="noStrike" dirty="0" smtClean="0">
                <a:solidFill>
                  <a:srgbClr val="000000"/>
                </a:solidFill>
                <a:effectLst/>
                <a:latin typeface="Calibri" panose="020F0502020204030204" pitchFamily="34" charset="0"/>
                <a:cs typeface="Calibri" panose="020F0502020204030204" pitchFamily="34" charset="0"/>
              </a:rPr>
              <a:t>ה-</a:t>
            </a:r>
            <a:r>
              <a:rPr lang="en-US" b="0" i="0" u="none" strike="noStrike" dirty="0" smtClean="0">
                <a:solidFill>
                  <a:srgbClr val="000000"/>
                </a:solidFill>
                <a:effectLst/>
                <a:latin typeface="Calibri" panose="020F0502020204030204" pitchFamily="34" charset="0"/>
                <a:cs typeface="Calibri" panose="020F0502020204030204" pitchFamily="34" charset="0"/>
              </a:rPr>
              <a:t> TAB </a:t>
            </a:r>
            <a:r>
              <a:rPr lang="he-IL" b="0" i="0" u="none" strike="noStrike" dirty="0">
                <a:solidFill>
                  <a:srgbClr val="000000"/>
                </a:solidFill>
                <a:effectLst/>
                <a:latin typeface="Calibri" panose="020F0502020204030204" pitchFamily="34" charset="0"/>
                <a:cs typeface="Calibri" panose="020F0502020204030204" pitchFamily="34" charset="0"/>
              </a:rPr>
              <a:t>ולצפות בנתונים (טבלה) בזמן אמת לגבי הניקוד שלך אל מול שאר השחקנים בזירה, הן מהקבוצה שלך והן של קבוצת היריב.</a:t>
            </a:r>
          </a:p>
          <a:p>
            <a:r>
              <a:rPr lang="he-IL" b="0" dirty="0">
                <a:effectLst/>
                <a:latin typeface="Calibri" panose="020F0502020204030204" pitchFamily="34" charset="0"/>
                <a:cs typeface="Calibri" panose="020F0502020204030204" pitchFamily="34" charset="0"/>
              </a:rPr>
              <a:t/>
            </a:r>
            <a:br>
              <a:rPr lang="he-IL" b="0" dirty="0">
                <a:effectLst/>
                <a:latin typeface="Calibri" panose="020F0502020204030204" pitchFamily="34" charset="0"/>
                <a:cs typeface="Calibri" panose="020F0502020204030204" pitchFamily="34" charset="0"/>
              </a:rPr>
            </a:br>
            <a:r>
              <a:rPr lang="he-IL" dirty="0">
                <a:latin typeface="Calibri" panose="020F0502020204030204" pitchFamily="34" charset="0"/>
                <a:cs typeface="Calibri" panose="020F0502020204030204" pitchFamily="34" charset="0"/>
              </a:rPr>
              <a:t/>
            </a:r>
            <a:br>
              <a:rPr lang="he-IL" dirty="0">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6" name="תמונה 5" descr="תמונה שמכילה טקסט, משחק מחשב, צילום מסך, תוכנת משחקי וידאו&#10;&#10;התיאור נוצר באופן אוטומטי">
            <a:extLst>
              <a:ext uri="{FF2B5EF4-FFF2-40B4-BE49-F238E27FC236}">
                <a16:creationId xmlns:a16="http://schemas.microsoft.com/office/drawing/2014/main" xmlns="" id="{67EAE3AD-1C47-9D49-1FB5-A543447CD4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950165"/>
            <a:ext cx="6254443" cy="3518124"/>
          </a:xfrm>
          <a:prstGeom prst="rect">
            <a:avLst/>
          </a:prstGeom>
        </p:spPr>
      </p:pic>
    </p:spTree>
    <p:extLst>
      <p:ext uri="{BB962C8B-B14F-4D97-AF65-F5344CB8AC3E}">
        <p14:creationId xmlns:p14="http://schemas.microsoft.com/office/powerpoint/2010/main" val="23551530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שעשוע</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5972175" y="3909853"/>
            <a:ext cx="6216778" cy="2219237"/>
          </a:xfrm>
        </p:spPr>
        <p:txBody>
          <a:bodyPr anchor="t">
            <a:normAutofit/>
          </a:bodyPr>
          <a:lstStyle/>
          <a:p>
            <a:pPr marR="457200" algn="r" rtl="1" fontAlgn="base">
              <a:spcBef>
                <a:spcPts val="0"/>
              </a:spcBef>
              <a:spcAft>
                <a:spcPts val="0"/>
              </a:spcAft>
            </a:pPr>
            <a:r>
              <a:rPr lang="he-IL" b="0" i="0" u="none" strike="noStrike" dirty="0">
                <a:solidFill>
                  <a:srgbClr val="000000"/>
                </a:solidFill>
                <a:effectLst/>
                <a:latin typeface="Calibri" panose="020F0502020204030204" pitchFamily="34" charset="0"/>
                <a:cs typeface="Calibri" panose="020F0502020204030204" pitchFamily="34" charset="0"/>
              </a:rPr>
              <a:t>המשחק מאפשר לשחקן לקנות צבעים יפים ומגניבים לטנק המייחדים אותו משאר השחקנים בזירה.</a:t>
            </a:r>
          </a:p>
          <a:p>
            <a:r>
              <a:rPr lang="he-IL" sz="1600" b="0" dirty="0">
                <a:effectLst/>
              </a:rPr>
              <a:t/>
            </a:r>
            <a:br>
              <a:rPr lang="he-IL" sz="1600" b="0" dirty="0">
                <a:effectLst/>
              </a:rPr>
            </a:br>
            <a:r>
              <a:rPr lang="he-IL" dirty="0"/>
              <a:t/>
            </a:r>
            <a:br>
              <a:rPr lang="he-IL" dirty="0"/>
            </a:br>
            <a:endParaRPr lang="he-IL" sz="2200" dirty="0">
              <a:solidFill>
                <a:schemeClr val="tx2">
                  <a:alpha val="80000"/>
                </a:schemeClr>
              </a:solidFill>
            </a:endParaRPr>
          </a:p>
        </p:txBody>
      </p:sp>
      <p:pic>
        <p:nvPicPr>
          <p:cNvPr id="1026" name="Picture 2">
            <a:extLst>
              <a:ext uri="{FF2B5EF4-FFF2-40B4-BE49-F238E27FC236}">
                <a16:creationId xmlns:a16="http://schemas.microsoft.com/office/drawing/2014/main" xmlns="" id="{31EFAB8A-3757-DD33-45C9-FD33CD3FE0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105024"/>
            <a:ext cx="5972175" cy="3531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13179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41">
            <a:extLst>
              <a:ext uri="{FF2B5EF4-FFF2-40B4-BE49-F238E27FC236}">
                <a16:creationId xmlns:a16="http://schemas.microsoft.com/office/drawing/2014/main" xmlns="" id="{297F7562-DBE2-4729-835D-1486BBB4373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048" y="-2627"/>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6" name="Rectangle 43">
            <a:extLst>
              <a:ext uri="{FF2B5EF4-FFF2-40B4-BE49-F238E27FC236}">
                <a16:creationId xmlns:a16="http://schemas.microsoft.com/office/drawing/2014/main" xmlns="" id="{DCE0245F-7D4D-413E-940B-1D9D9A1711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627"/>
            <a:ext cx="12188952" cy="6858000"/>
          </a:xfrm>
          <a:prstGeom prst="rect">
            <a:avLst/>
          </a:prstGeom>
          <a:solidFill>
            <a:schemeClr val="bg2">
              <a:alpha val="61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6" name="Rectangle 45">
            <a:extLst>
              <a:ext uri="{FF2B5EF4-FFF2-40B4-BE49-F238E27FC236}">
                <a16:creationId xmlns:a16="http://schemas.microsoft.com/office/drawing/2014/main" xmlns="" id="{19B97BE4-8A98-49F3-8669-EAAF6D4331D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390032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8" name="Rectangle 47">
            <a:extLst>
              <a:ext uri="{FF2B5EF4-FFF2-40B4-BE49-F238E27FC236}">
                <a16:creationId xmlns:a16="http://schemas.microsoft.com/office/drawing/2014/main" xmlns="" id="{AA090277-9074-44AA-8A49-453BF2C4573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4" y="-1"/>
            <a:ext cx="12191999" cy="3909853"/>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xmlns="" id="{DA0A866D-C278-0667-2DD2-C7E4C9BE4EF0}"/>
              </a:ext>
            </a:extLst>
          </p:cNvPr>
          <p:cNvSpPr>
            <a:spLocks noGrp="1"/>
          </p:cNvSpPr>
          <p:nvPr>
            <p:ph type="ctrTitle"/>
          </p:nvPr>
        </p:nvSpPr>
        <p:spPr>
          <a:xfrm>
            <a:off x="7409930" y="744909"/>
            <a:ext cx="3776416" cy="2912691"/>
          </a:xfrm>
        </p:spPr>
        <p:txBody>
          <a:bodyPr anchor="b">
            <a:normAutofit/>
          </a:bodyPr>
          <a:lstStyle/>
          <a:p>
            <a:pPr algn="l"/>
            <a:r>
              <a:rPr lang="he-IL" sz="6000" dirty="0">
                <a:latin typeface="Calibri" panose="020F0502020204030204" pitchFamily="34" charset="0"/>
                <a:cs typeface="Calibri" panose="020F0502020204030204" pitchFamily="34" charset="0"/>
              </a:rPr>
              <a:t>רגשות</a:t>
            </a:r>
          </a:p>
        </p:txBody>
      </p:sp>
      <p:sp>
        <p:nvSpPr>
          <p:cNvPr id="3" name="כותרת משנה 2">
            <a:extLst>
              <a:ext uri="{FF2B5EF4-FFF2-40B4-BE49-F238E27FC236}">
                <a16:creationId xmlns:a16="http://schemas.microsoft.com/office/drawing/2014/main" xmlns="" id="{6BC9F791-E49A-C6B4-4D35-2514BCA5C3D7}"/>
              </a:ext>
            </a:extLst>
          </p:cNvPr>
          <p:cNvSpPr>
            <a:spLocks noGrp="1"/>
          </p:cNvSpPr>
          <p:nvPr>
            <p:ph type="subTitle" idx="1"/>
          </p:nvPr>
        </p:nvSpPr>
        <p:spPr>
          <a:xfrm>
            <a:off x="5912528" y="3900329"/>
            <a:ext cx="6279473" cy="2228761"/>
          </a:xfrm>
        </p:spPr>
        <p:txBody>
          <a:bodyPr anchor="t">
            <a:noAutofit/>
          </a:bodyPr>
          <a:lstStyle/>
          <a:p>
            <a:pPr marR="457200" algn="r" rtl="1" fontAlgn="base">
              <a:spcBef>
                <a:spcPts val="0"/>
              </a:spcBef>
              <a:spcAft>
                <a:spcPts val="0"/>
              </a:spcAft>
            </a:pPr>
            <a:r>
              <a:rPr lang="he-IL" b="0" i="0" u="none" strike="noStrike" dirty="0">
                <a:solidFill>
                  <a:srgbClr val="000000"/>
                </a:solidFill>
                <a:effectLst/>
                <a:latin typeface="Calibri" panose="020F0502020204030204" pitchFamily="34" charset="0"/>
                <a:cs typeface="Calibri" panose="020F0502020204030204" pitchFamily="34" charset="0"/>
              </a:rPr>
              <a:t>למשחקון עם יריבים אמיתיים כאשר </a:t>
            </a:r>
            <a:r>
              <a:rPr lang="he-IL" b="0" i="0" u="none" strike="noStrike" dirty="0" smtClean="0">
                <a:solidFill>
                  <a:srgbClr val="000000"/>
                </a:solidFill>
                <a:effectLst/>
                <a:latin typeface="Calibri" panose="020F0502020204030204" pitchFamily="34" charset="0"/>
                <a:cs typeface="Calibri" panose="020F0502020204030204" pitchFamily="34" charset="0"/>
              </a:rPr>
              <a:t>הרמה שלהם </a:t>
            </a:r>
            <a:r>
              <a:rPr lang="he-IL" b="0" i="0" u="none" strike="noStrike" dirty="0">
                <a:solidFill>
                  <a:srgbClr val="000000"/>
                </a:solidFill>
                <a:effectLst/>
                <a:latin typeface="Calibri" panose="020F0502020204030204" pitchFamily="34" charset="0"/>
                <a:cs typeface="Calibri" panose="020F0502020204030204" pitchFamily="34" charset="0"/>
              </a:rPr>
              <a:t>הייתה גבוהה בהרבה משחקן במשחקו השני, מה שגרם לתסכול מידי(שחקנים תחרותיים יישארו, יתמידו וישפרו את יכולתם אבל בקלות ניתן היה לעזוב את המשחק).</a:t>
            </a:r>
            <a:r>
              <a:rPr lang="he-IL" dirty="0">
                <a:latin typeface="Calibri" panose="020F0502020204030204" pitchFamily="34" charset="0"/>
                <a:cs typeface="Calibri" panose="020F0502020204030204" pitchFamily="34" charset="0"/>
              </a:rPr>
              <a:t/>
            </a:r>
            <a:br>
              <a:rPr lang="he-IL" dirty="0">
                <a:latin typeface="Calibri" panose="020F0502020204030204" pitchFamily="34" charset="0"/>
                <a:cs typeface="Calibri" panose="020F0502020204030204" pitchFamily="34" charset="0"/>
              </a:rPr>
            </a:br>
            <a:endParaRPr lang="he-IL" dirty="0">
              <a:solidFill>
                <a:schemeClr val="tx2">
                  <a:alpha val="80000"/>
                </a:schemeClr>
              </a:solidFill>
              <a:latin typeface="Calibri" panose="020F0502020204030204" pitchFamily="34" charset="0"/>
              <a:cs typeface="Calibri" panose="020F0502020204030204" pitchFamily="34" charset="0"/>
            </a:endParaRPr>
          </a:p>
        </p:txBody>
      </p:sp>
      <p:pic>
        <p:nvPicPr>
          <p:cNvPr id="5" name="תמונה 4" descr="תמונה שמכילה טקסט, צילום מסך, תוכנה, מערכת הפעלה&#10;&#10;התיאור נוצר באופן אוטומטי">
            <a:extLst>
              <a:ext uri="{FF2B5EF4-FFF2-40B4-BE49-F238E27FC236}">
                <a16:creationId xmlns:a16="http://schemas.microsoft.com/office/drawing/2014/main" xmlns="" id="{A9D22A4C-EE93-2D7D-0E2C-7958CCA7D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3803" y="396000"/>
            <a:ext cx="7901127" cy="6060746"/>
          </a:xfrm>
          <a:prstGeom prst="rect">
            <a:avLst/>
          </a:prstGeom>
        </p:spPr>
      </p:pic>
    </p:spTree>
    <p:extLst>
      <p:ext uri="{BB962C8B-B14F-4D97-AF65-F5344CB8AC3E}">
        <p14:creationId xmlns:p14="http://schemas.microsoft.com/office/powerpoint/2010/main" val="752287338"/>
      </p:ext>
    </p:extLst>
  </p:cSld>
  <p:clrMapOvr>
    <a:masterClrMapping/>
  </p:clrMapOvr>
  <p:timing>
    <p:tnLst>
      <p:par>
        <p:cTn id="1" dur="indefinite" restart="never" nodeType="tmRoot"/>
      </p:par>
    </p:tnLst>
  </p:timing>
</p:sld>
</file>

<file path=ppt/theme/theme1.xml><?xml version="1.0" encoding="utf-8"?>
<a:theme xmlns:a="http://schemas.openxmlformats.org/drawingml/2006/main" name="BlockprintVTI">
  <a:themeElements>
    <a:clrScheme name="Custom 69">
      <a:dk1>
        <a:sysClr val="windowText" lastClr="000000"/>
      </a:dk1>
      <a:lt1>
        <a:sysClr val="window" lastClr="FFFFFF"/>
      </a:lt1>
      <a:dk2>
        <a:srgbClr val="44131A"/>
      </a:dk2>
      <a:lt2>
        <a:srgbClr val="F2ECEA"/>
      </a:lt2>
      <a:accent1>
        <a:srgbClr val="A62C52"/>
      </a:accent1>
      <a:accent2>
        <a:srgbClr val="A7928D"/>
      </a:accent2>
      <a:accent3>
        <a:srgbClr val="307C71"/>
      </a:accent3>
      <a:accent4>
        <a:srgbClr val="41575D"/>
      </a:accent4>
      <a:accent5>
        <a:srgbClr val="8FA3A3"/>
      </a:accent5>
      <a:accent6>
        <a:srgbClr val="CA8370"/>
      </a:accent6>
      <a:hlink>
        <a:srgbClr val="D13D6E"/>
      </a:hlink>
      <a:folHlink>
        <a:srgbClr val="6C9D92"/>
      </a:folHlink>
    </a:clrScheme>
    <a:fontScheme name="Custom 56">
      <a:majorFont>
        <a:latin typeface="Aharoni"/>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74</TotalTime>
  <Words>439</Words>
  <Application>Microsoft Office PowerPoint</Application>
  <PresentationFormat>מסך רחב</PresentationFormat>
  <Paragraphs>31</Paragraphs>
  <Slides>12</Slides>
  <Notes>0</Notes>
  <HiddenSlides>0</HiddenSlides>
  <MMClips>5</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12</vt:i4>
      </vt:variant>
    </vt:vector>
  </HeadingPairs>
  <TitlesOfParts>
    <vt:vector size="17" baseType="lpstr">
      <vt:lpstr>Aharoni</vt:lpstr>
      <vt:lpstr>Arial</vt:lpstr>
      <vt:lpstr>AvenirNext LT Pro Medium</vt:lpstr>
      <vt:lpstr>Calibri</vt:lpstr>
      <vt:lpstr>BlockprintVTI</vt:lpstr>
      <vt:lpstr>Tanki Online רכיבים דרמטיים</vt:lpstr>
      <vt:lpstr>אתגר</vt:lpstr>
      <vt:lpstr>אתגר</vt:lpstr>
      <vt:lpstr>אתגר</vt:lpstr>
      <vt:lpstr>זרימה</vt:lpstr>
      <vt:lpstr>זרימה</vt:lpstr>
      <vt:lpstr>זרימה</vt:lpstr>
      <vt:lpstr>שעשוע</vt:lpstr>
      <vt:lpstr>רגשות</vt:lpstr>
      <vt:lpstr>דמויות</vt:lpstr>
      <vt:lpstr>עלילה</vt:lpstr>
      <vt:lpstr>עולם</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אתגר</dc:title>
  <dc:creator>אביב שבח</dc:creator>
  <cp:lastModifiedBy>‏‏משתמש Windows</cp:lastModifiedBy>
  <cp:revision>3</cp:revision>
  <dcterms:created xsi:type="dcterms:W3CDTF">2024-02-03T20:14:17Z</dcterms:created>
  <dcterms:modified xsi:type="dcterms:W3CDTF">2024-02-03T21:31:10Z</dcterms:modified>
</cp:coreProperties>
</file>

<file path=docProps/thumbnail.jpeg>
</file>